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143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04BFB-3538-4244-968C-CA2DEAF1BD31}" type="datetimeFigureOut">
              <a:rPr lang="en-GB" smtClean="0"/>
              <a:t>26/08/2020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7ACD3-A7A3-4746-940E-AC0FE6B3AE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8110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04BFB-3538-4244-968C-CA2DEAF1BD31}" type="datetimeFigureOut">
              <a:rPr lang="en-GB" smtClean="0"/>
              <a:t>26/08/2020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7ACD3-A7A3-4746-940E-AC0FE6B3AE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1375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04BFB-3538-4244-968C-CA2DEAF1BD31}" type="datetimeFigureOut">
              <a:rPr lang="en-GB" smtClean="0"/>
              <a:t>26/08/2020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7ACD3-A7A3-4746-940E-AC0FE6B3AE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3574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04BFB-3538-4244-968C-CA2DEAF1BD31}" type="datetimeFigureOut">
              <a:rPr lang="en-GB" smtClean="0"/>
              <a:t>26/08/2020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7ACD3-A7A3-4746-940E-AC0FE6B3AE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00216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04BFB-3538-4244-968C-CA2DEAF1BD31}" type="datetimeFigureOut">
              <a:rPr lang="en-GB" smtClean="0"/>
              <a:t>26/08/2020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7ACD3-A7A3-4746-940E-AC0FE6B3AE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8823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04BFB-3538-4244-968C-CA2DEAF1BD31}" type="datetimeFigureOut">
              <a:rPr lang="en-GB" smtClean="0"/>
              <a:t>26/08/2020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7ACD3-A7A3-4746-940E-AC0FE6B3AE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3510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04BFB-3538-4244-968C-CA2DEAF1BD31}" type="datetimeFigureOut">
              <a:rPr lang="en-GB" smtClean="0"/>
              <a:t>26/08/2020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7ACD3-A7A3-4746-940E-AC0FE6B3AE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4819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04BFB-3538-4244-968C-CA2DEAF1BD31}" type="datetimeFigureOut">
              <a:rPr lang="en-GB" smtClean="0"/>
              <a:t>26/08/2020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7ACD3-A7A3-4746-940E-AC0FE6B3AE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0530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04BFB-3538-4244-968C-CA2DEAF1BD31}" type="datetimeFigureOut">
              <a:rPr lang="en-GB" smtClean="0"/>
              <a:t>26/08/2020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7ACD3-A7A3-4746-940E-AC0FE6B3AE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4437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04BFB-3538-4244-968C-CA2DEAF1BD31}" type="datetimeFigureOut">
              <a:rPr lang="en-GB" smtClean="0"/>
              <a:t>26/08/2020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7ACD3-A7A3-4746-940E-AC0FE6B3AE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3016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04BFB-3538-4244-968C-CA2DEAF1BD31}" type="datetimeFigureOut">
              <a:rPr lang="en-GB" smtClean="0"/>
              <a:t>26/08/2020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7ACD3-A7A3-4746-940E-AC0FE6B3AE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4620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804BFB-3538-4244-968C-CA2DEAF1BD31}" type="datetimeFigureOut">
              <a:rPr lang="en-GB" smtClean="0"/>
              <a:t>26/08/2020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F7ACD3-A7A3-4746-940E-AC0FE6B3AE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2239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jpe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7D9B882-DAE6-4927-B780-3F8265D90987}"/>
              </a:ext>
            </a:extLst>
          </p:cNvPr>
          <p:cNvSpPr txBox="1"/>
          <p:nvPr/>
        </p:nvSpPr>
        <p:spPr>
          <a:xfrm>
            <a:off x="1948328" y="5288340"/>
            <a:ext cx="52473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i="1" u="sng" dirty="0"/>
              <a:t>The Bridge 4 Young People</a:t>
            </a:r>
          </a:p>
          <a:p>
            <a:pPr algn="ctr"/>
            <a:r>
              <a:rPr lang="en-GB" sz="1200" i="1" dirty="0"/>
              <a:t>Dartford Youth Hub</a:t>
            </a:r>
          </a:p>
          <a:p>
            <a:pPr algn="ctr"/>
            <a:r>
              <a:rPr lang="en-GB" sz="1200" i="1" dirty="0"/>
              <a:t>Learning &amp; Community Campus </a:t>
            </a:r>
          </a:p>
          <a:p>
            <a:pPr algn="ctr"/>
            <a:r>
              <a:rPr lang="en-GB" sz="1200" i="1" dirty="0"/>
              <a:t>Birdwood Avenue </a:t>
            </a:r>
            <a:br>
              <a:rPr lang="en-GB" sz="1200" i="1" dirty="0"/>
            </a:br>
            <a:r>
              <a:rPr lang="en-GB" sz="1200" i="1" dirty="0"/>
              <a:t>Dartford Kent DA1 5GB </a:t>
            </a:r>
          </a:p>
          <a:p>
            <a:pPr algn="ctr"/>
            <a:endParaRPr lang="en-GB" sz="1200" i="1" dirty="0"/>
          </a:p>
          <a:p>
            <a:pPr algn="ctr"/>
            <a:r>
              <a:rPr lang="en-GB" sz="1200" i="1" dirty="0"/>
              <a:t>Tel:- 03000 420691  </a:t>
            </a:r>
          </a:p>
          <a:p>
            <a:pPr algn="ctr"/>
            <a:r>
              <a:rPr lang="en-GB" sz="1200" i="1" dirty="0"/>
              <a:t>Email:- dartfordyouth@kent.gov.uk</a:t>
            </a:r>
          </a:p>
        </p:txBody>
      </p:sp>
      <p:pic>
        <p:nvPicPr>
          <p:cNvPr id="4" name="Picture 10">
            <a:extLst>
              <a:ext uri="{FF2B5EF4-FFF2-40B4-BE49-F238E27FC236}">
                <a16:creationId xmlns:a16="http://schemas.microsoft.com/office/drawing/2014/main" id="{E0CD8687-3D96-489A-935E-3BF9E4A550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24" r="16308"/>
          <a:stretch/>
        </p:blipFill>
        <p:spPr bwMode="auto">
          <a:xfrm>
            <a:off x="1228287" y="6222758"/>
            <a:ext cx="472922" cy="449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B8BD20D-93F2-4E70-ACC4-EF406C5882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5487184"/>
            <a:ext cx="2115237" cy="12208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F73EF9-ED44-4C96-AB07-5F4A29472F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7" y="6148894"/>
            <a:ext cx="872111" cy="6976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BCE1970-1789-4FA3-83A5-97B274A04D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43" y="50825"/>
            <a:ext cx="1641966" cy="2891157"/>
          </a:xfrm>
          <a:prstGeom prst="rect">
            <a:avLst/>
          </a:prstGeom>
        </p:spPr>
      </p:pic>
      <p:pic>
        <p:nvPicPr>
          <p:cNvPr id="11" name="Picture 10" descr="A close up of a logo&#10;&#10;Description automatically generated">
            <a:extLst>
              <a:ext uri="{FF2B5EF4-FFF2-40B4-BE49-F238E27FC236}">
                <a16:creationId xmlns:a16="http://schemas.microsoft.com/office/drawing/2014/main" id="{F824E7D4-6428-46A2-A975-AF3DF04ACE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83" y="5605024"/>
            <a:ext cx="496380" cy="501880"/>
          </a:xfrm>
          <a:prstGeom prst="rect">
            <a:avLst/>
          </a:prstGeom>
        </p:spPr>
      </p:pic>
      <p:pic>
        <p:nvPicPr>
          <p:cNvPr id="17" name="Picture 16" descr="A close up of a sign&#10;&#10;Description automatically generated">
            <a:extLst>
              <a:ext uri="{FF2B5EF4-FFF2-40B4-BE49-F238E27FC236}">
                <a16:creationId xmlns:a16="http://schemas.microsoft.com/office/drawing/2014/main" id="{83156273-9948-4ADA-A0F2-05D8A45F9EE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83" y="4708625"/>
            <a:ext cx="496380" cy="47776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6805308B-5C83-429C-AD27-DB82B14B6A70}"/>
              </a:ext>
            </a:extLst>
          </p:cNvPr>
          <p:cNvSpPr txBox="1"/>
          <p:nvPr/>
        </p:nvSpPr>
        <p:spPr>
          <a:xfrm>
            <a:off x="507961" y="4653592"/>
            <a:ext cx="12024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@bridge4yp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DBB2521-26D2-4A66-8051-3D16888A09C5}"/>
              </a:ext>
            </a:extLst>
          </p:cNvPr>
          <p:cNvSpPr txBox="1"/>
          <p:nvPr/>
        </p:nvSpPr>
        <p:spPr>
          <a:xfrm>
            <a:off x="545112" y="5616098"/>
            <a:ext cx="12024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@bridge4yp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85ADFBD-2D6C-46D0-85B8-114231F5CEA4}"/>
              </a:ext>
            </a:extLst>
          </p:cNvPr>
          <p:cNvSpPr/>
          <p:nvPr/>
        </p:nvSpPr>
        <p:spPr>
          <a:xfrm>
            <a:off x="2286000" y="685869"/>
            <a:ext cx="4572000" cy="40934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sz="2000" dirty="0">
                <a:solidFill>
                  <a:srgbClr val="00B050"/>
                </a:solidFill>
              </a:rPr>
              <a:t>Need to Chat about School, Home </a:t>
            </a:r>
          </a:p>
          <a:p>
            <a:pPr algn="ctr"/>
            <a:r>
              <a:rPr lang="en-GB" sz="2000" dirty="0">
                <a:solidFill>
                  <a:srgbClr val="00B050"/>
                </a:solidFill>
              </a:rPr>
              <a:t>or someone to chat with about your time in lockdown?</a:t>
            </a:r>
          </a:p>
          <a:p>
            <a:pPr algn="ctr"/>
            <a:r>
              <a:rPr lang="en-GB" sz="2000" dirty="0">
                <a:solidFill>
                  <a:srgbClr val="0070C0"/>
                </a:solidFill>
              </a:rPr>
              <a:t>You can Text or Call a Youth worker</a:t>
            </a:r>
          </a:p>
          <a:p>
            <a:pPr algn="ctr"/>
            <a:r>
              <a:rPr lang="en-GB" sz="2000" dirty="0">
                <a:solidFill>
                  <a:srgbClr val="0070C0"/>
                </a:solidFill>
              </a:rPr>
              <a:t>It’s Totally confidential</a:t>
            </a:r>
          </a:p>
          <a:p>
            <a:pPr algn="ctr"/>
            <a:r>
              <a:rPr lang="en-GB" sz="2000" dirty="0">
                <a:solidFill>
                  <a:srgbClr val="FF0000"/>
                </a:solidFill>
              </a:rPr>
              <a:t>Contact us on</a:t>
            </a:r>
          </a:p>
          <a:p>
            <a:pPr algn="ctr"/>
            <a:r>
              <a:rPr lang="en-GB" sz="2000" dirty="0">
                <a:solidFill>
                  <a:srgbClr val="FF0000"/>
                </a:solidFill>
              </a:rPr>
              <a:t>Jane - O7970 887950/07860 786055</a:t>
            </a:r>
          </a:p>
          <a:p>
            <a:pPr algn="ctr"/>
            <a:r>
              <a:rPr lang="en-GB" sz="2000" dirty="0">
                <a:solidFill>
                  <a:srgbClr val="FF0000"/>
                </a:solidFill>
              </a:rPr>
              <a:t>Bethel – 07970 887471/07740 184063</a:t>
            </a:r>
          </a:p>
          <a:p>
            <a:pPr algn="ctr"/>
            <a:r>
              <a:rPr lang="en-GB" sz="2000" dirty="0">
                <a:solidFill>
                  <a:srgbClr val="FF0000"/>
                </a:solidFill>
              </a:rPr>
              <a:t>Neil – 07917 639099</a:t>
            </a:r>
          </a:p>
          <a:p>
            <a:pPr algn="ctr"/>
            <a:r>
              <a:rPr lang="en-GB" sz="2000" dirty="0">
                <a:solidFill>
                  <a:srgbClr val="7030A0"/>
                </a:solidFill>
              </a:rPr>
              <a:t>Between 11am – 8pm</a:t>
            </a:r>
          </a:p>
          <a:p>
            <a:pPr algn="ctr"/>
            <a:r>
              <a:rPr lang="en-GB" sz="2000" dirty="0">
                <a:solidFill>
                  <a:srgbClr val="7030A0"/>
                </a:solidFill>
              </a:rPr>
              <a:t>We are here to support you</a:t>
            </a:r>
          </a:p>
          <a:p>
            <a:pPr algn="ctr"/>
            <a:r>
              <a:rPr lang="en-GB" sz="2000" dirty="0">
                <a:solidFill>
                  <a:srgbClr val="FFC000"/>
                </a:solidFill>
              </a:rPr>
              <a:t>Dartford Youth Hub – Bridge 4 young people</a:t>
            </a:r>
            <a:endParaRPr lang="en-GB" sz="1600" dirty="0">
              <a:solidFill>
                <a:srgbClr val="FFC0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21928C4-3C61-438A-8860-68CC9645B24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89913" y="149981"/>
            <a:ext cx="1783932" cy="2792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5940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</TotalTime>
  <Words>82</Words>
  <Application>Microsoft Office PowerPoint</Application>
  <PresentationFormat>On-screen Show (4:3)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Trebilcook, Lucy - CY EHPS</dc:creator>
  <cp:lastModifiedBy>Relf, Jane - CY EHPS</cp:lastModifiedBy>
  <cp:revision>11</cp:revision>
  <dcterms:created xsi:type="dcterms:W3CDTF">2019-02-04T16:10:48Z</dcterms:created>
  <dcterms:modified xsi:type="dcterms:W3CDTF">2020-08-26T15:53:31Z</dcterms:modified>
</cp:coreProperties>
</file>